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9" clrIdx="0">
    <p:extLst>
      <p:ext uri="{19B8F6BF-5375-455C-9EA6-DF929625EA0E}">
        <p15:presenceInfo xmlns:p15="http://schemas.microsoft.com/office/powerpoint/2012/main" userId="Auth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1" autoAdjust="0"/>
    <p:restoredTop sz="63357" autoAdjust="0"/>
  </p:normalViewPr>
  <p:slideViewPr>
    <p:cSldViewPr snapToGrid="0">
      <p:cViewPr varScale="1">
        <p:scale>
          <a:sx n="55" d="100"/>
          <a:sy n="55" d="100"/>
        </p:scale>
        <p:origin x="151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56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0836F7-A38A-461C-9E01-FBB0AD11C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F89DB-0163-4563-9377-E6085C3265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08166A3-E862-4E45-91F7-3D96E6F6C54F}" type="datetimeFigureOut">
              <a:rPr lang="en-US" altLang="en-US"/>
              <a:pPr>
                <a:defRPr/>
              </a:pPr>
              <a:t>6/21/2022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6F87-20DA-468D-B340-09EA2263E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25CE1-DD78-4BE9-8679-5EA4FF45E7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AE52C29F-6E8B-4FCF-B05C-39095F0674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80DD0D-9D32-4C0D-AA04-3265FC750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B6EE8-DCB8-41BD-A3C8-E3A1223160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BB49F74-3831-4782-9926-36A1F1DC6259}" type="datetimeFigureOut">
              <a:rPr lang="en-US" altLang="en-US"/>
              <a:pPr>
                <a:defRPr/>
              </a:pPr>
              <a:t>6/21/2022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5744739-3539-48B5-A096-4DFD5EA77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58A2211-D7FD-4E67-A6D9-583B43938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2F51B-BF74-49BC-83A1-C16F26379D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EDC91-3AC4-4F8D-BED3-4ED56913F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ED05C12-C9C4-4501-9C72-D2E25191F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8" t="18093" b="5564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DC87DCF-87C4-CE4F-9C7C-31ECAA7922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0795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AD1A3C3-3C14-2B42-9074-E87275C219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6059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6AA3F778-80A5-3E45-999D-10AC550241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tx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1771959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6F1061-B29E-429F-97EC-7DADC31D7F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86ACCD9-F471-43BC-B77A-0C37A0363E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tx2"/>
              </a:solidFill>
              <a:cs typeface="ＭＳ Ｐゴシック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5B1BEE8E-C9DD-4507-ABC1-BE5E4AA64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D085226-B7FC-4237-9307-87DDA9C6AC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294006" y="5562481"/>
            <a:ext cx="5041572" cy="239159"/>
          </a:xfrm>
          <a:prstGeom prst="rect">
            <a:avLst/>
          </a:prstGeo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94006" y="5872361"/>
            <a:ext cx="5041572" cy="239159"/>
          </a:xfrm>
          <a:prstGeom prst="rect">
            <a:avLst/>
          </a:prstGeo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  <a:prstGeom prst="rect">
            <a:avLst/>
          </a:prstGeo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54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ED7A184D-DF83-F84A-837C-3EBA03A2EA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610345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473DFF03-CE2E-F445-98FC-31F036C923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299408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211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EC54C1-485F-40D2-B042-79849DAFE15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952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1ECD41E8-8F7A-4802-BD8A-6CACEC985F1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4DA0A3-5394-4DD3-8DBF-449419EB9B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2575E8-95EA-447D-9561-5F51443D86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38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5E88F4-34BF-4FB5-900D-00FBACE9F35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idx="14"/>
          </p:nvPr>
        </p:nvSpPr>
        <p:spPr>
          <a:xfrm>
            <a:off x="3369738" y="1631112"/>
            <a:ext cx="8303150" cy="4086426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b="0"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1634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CBF85B-6B38-418B-B229-63FD770EDEA7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92125" y="1746560"/>
            <a:ext cx="8305669" cy="4086428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1196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ABC2AA1-F23E-4741-8A87-A266E89756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8285521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114A2708-7A8B-4D20-8225-CD1C8C761AC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25F9CF-0B60-43CC-9056-F30880901E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A81E11-C818-456E-B39B-0D107A2FB4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lang="en-US" sz="2400" b="0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lang="en-US" sz="2400" b="0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4970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7667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1706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77621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5731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000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43139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1F59A-185D-6B4A-A6A2-7970867F11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Kiitos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r>
              <a:rPr lang="ar-AE" altLang="en-US" sz="2800" dirty="0">
                <a:solidFill>
                  <a:schemeClr val="bg1"/>
                </a:solidFill>
              </a:rPr>
              <a:t> 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33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62258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279525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D8F3CACD-986B-204A-99E9-82DBFDFB41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4018708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71E09E-E80A-4DB6-BC16-53731D379FC7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7E58-0873-4139-BEC0-EB7B3BB161D2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91610-CC17-4969-8433-050E55D944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E5FF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8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0A056D2-AAAA-5446-A582-12D01B2A39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081588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563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  <a:prstGeom prst="rect">
            <a:avLst/>
          </a:prstGeo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943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AD19DB94-7B64-4157-B008-53465247F4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42746980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1E0097B0-C80B-465E-B240-DC7A29DE9EC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401218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2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4E78AC1-80BC-0B47-8368-509A24FB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55837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683A764A-AD34-5F44-8D31-1D002A3CBE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135703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4A95A0A0-8486-7044-92CE-73B2117A56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96883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CF860B3-3479-8143-83A4-E9F53FBD37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48024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90D8C41-1611-904D-BE8D-E91140D6CE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992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A878557-4736-5B45-AE41-36C67FA0C8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268458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B0FB7-70CB-4D4F-9BFF-1D834100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0091BD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C3B0A-FB0C-4FFC-A4A5-FC52A896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28" name="TextBox 20">
            <a:extLst>
              <a:ext uri="{FF2B5EF4-FFF2-40B4-BE49-F238E27FC236}">
                <a16:creationId xmlns:a16="http://schemas.microsoft.com/office/drawing/2014/main" id="{8E97ECFD-1DCA-4409-BCAA-67793DDCA5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2020 Arm Limited</a:t>
            </a:r>
          </a:p>
        </p:txBody>
      </p:sp>
      <p:sp>
        <p:nvSpPr>
          <p:cNvPr id="1029" name="TextBox 26">
            <a:extLst>
              <a:ext uri="{FF2B5EF4-FFF2-40B4-BE49-F238E27FC236}">
                <a16:creationId xmlns:a16="http://schemas.microsoft.com/office/drawing/2014/main" id="{BF72FE98-121C-4E05-9B4E-5A9C4E4C70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89A935BB-B359-4CD8-988A-690185F8A591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CABB85-C4DD-4C7F-92ED-6C057E9F55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58" r:id="rId1"/>
    <p:sldLayoutId id="2147485359" r:id="rId2"/>
    <p:sldLayoutId id="2147485360" r:id="rId3"/>
    <p:sldLayoutId id="2147485361" r:id="rId4"/>
    <p:sldLayoutId id="2147485362" r:id="rId5"/>
    <p:sldLayoutId id="2147485363" r:id="rId6"/>
    <p:sldLayoutId id="2147485364" r:id="rId7"/>
    <p:sldLayoutId id="2147485365" r:id="rId8"/>
    <p:sldLayoutId id="2147485366" r:id="rId9"/>
    <p:sldLayoutId id="2147485367" r:id="rId10"/>
    <p:sldLayoutId id="2147485368" r:id="rId11"/>
    <p:sldLayoutId id="2147485343" r:id="rId12"/>
    <p:sldLayoutId id="2147485369" r:id="rId13"/>
    <p:sldLayoutId id="2147485370" r:id="rId14"/>
    <p:sldLayoutId id="2147485333" r:id="rId15"/>
    <p:sldLayoutId id="2147485348" r:id="rId16"/>
    <p:sldLayoutId id="2147485349" r:id="rId17"/>
    <p:sldLayoutId id="2147485350" r:id="rId18"/>
    <p:sldLayoutId id="2147485351" r:id="rId19"/>
    <p:sldLayoutId id="2147485352" r:id="rId20"/>
    <p:sldLayoutId id="2147485334" r:id="rId21"/>
    <p:sldLayoutId id="2147485335" r:id="rId22"/>
    <p:sldLayoutId id="2147485336" r:id="rId23"/>
    <p:sldLayoutId id="2147485337" r:id="rId24"/>
    <p:sldLayoutId id="2147485338" r:id="rId25"/>
    <p:sldLayoutId id="2147485376" r:id="rId26"/>
    <p:sldLayoutId id="2147485372" r:id="rId27"/>
    <p:sldLayoutId id="2147485374" r:id="rId28"/>
    <p:sldLayoutId id="2147485355" r:id="rId29"/>
    <p:sldLayoutId id="2147485339" r:id="rId30"/>
    <p:sldLayoutId id="2147485356" r:id="rId31"/>
    <p:sldLayoutId id="2147485373" r:id="rId32"/>
    <p:sldLayoutId id="2147485375" r:id="rId3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0"/>
        </a:spcBef>
        <a:spcAft>
          <a:spcPts val="1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3984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9953DB-B3BB-5F33-5FE4-DBCDD39D27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270F-7B10-F975-F6C6-F4307862B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ED0D57-6CA6-0BDF-FF68-3035A8D4C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4B21B-5B7C-F1E5-23C1-C27394A6D2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04568FA-6A92-EE83-32E4-C752EC231B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850594"/>
      </p:ext>
    </p:extLst>
  </p:cSld>
  <p:clrMapOvr>
    <a:masterClrMapping/>
  </p:clrMapOvr>
</p:sld>
</file>

<file path=ppt/theme/theme1.xml><?xml version="1.0" encoding="utf-8"?>
<a:theme xmlns:a="http://schemas.openxmlformats.org/drawingml/2006/main" name="ARM PPT template 2017_Confidential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2017_public.potx" id="{A3B643CE-0F79-4823-AA66-0CA4DE5EE3C5}" vid="{ED53B60E-37BF-4A33-8397-68515E403F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4C7B3E1FC394489A73CF7D7E3C9BF" ma:contentTypeVersion="0" ma:contentTypeDescription="Create a new document." ma:contentTypeScope="" ma:versionID="45cafcb85e4a634abde564ce1863f08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6A7FD9-EB25-40DB-BD4D-0724701A0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2F4DB20-F02C-4139-BE14-4D908EF1BA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6F3D9-27DD-4F07-9983-380B33535F9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Arm_PPT_2017_public (1)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ARM PPT template 2017_Confidential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2017-09-28T16:46:04Z</dcterms:created>
  <dcterms:modified xsi:type="dcterms:W3CDTF">2022-06-21T14:59:28Z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vti_description">
    <vt:lpwstr/>
  </property>
  <property fmtid="{D5CDD505-2E9C-101B-9397-08002B2CF9AE}" pid="6" name="WorkflowChangePath">
    <vt:lpwstr>1069b4ef-e6f3-4ad7-8c8e-772136578697,10;</vt:lpwstr>
  </property>
  <property fmtid="{D5CDD505-2E9C-101B-9397-08002B2CF9AE}" pid="7" name="Confidentiality">
    <vt:lpwstr>1;#Confidential|28d1025d-1415-4984-b35e-5b79e7d32b5c</vt:lpwstr>
  </property>
  <property fmtid="{D5CDD505-2E9C-101B-9397-08002B2CF9AE}" pid="8" name="ContentTypeId">
    <vt:lpwstr>0x0101001AB4C7B3E1FC394489A73CF7D7E3C9BF</vt:lpwstr>
  </property>
  <property fmtid="{D5CDD505-2E9C-101B-9397-08002B2CF9AE}" pid="9" name="Calendar Year">
    <vt:lpwstr>7;#2017|58467e81-5d99-44a5-abb5-12a016b65e9e</vt:lpwstr>
  </property>
  <property fmtid="{D5CDD505-2E9C-101B-9397-08002B2CF9AE}" pid="10" name="TaxCatchAll">
    <vt:lpwstr/>
  </property>
  <property fmtid="{D5CDD505-2E9C-101B-9397-08002B2CF9AE}" pid="11" name="TaxKeywordTaxHTField">
    <vt:lpwstr/>
  </property>
  <property fmtid="{D5CDD505-2E9C-101B-9397-08002B2CF9AE}" pid="12" name="ItemRetentionFormula">
    <vt:lpwstr/>
  </property>
  <property fmtid="{D5CDD505-2E9C-101B-9397-08002B2CF9AE}" pid="13" name="_dlc_LastRun">
    <vt:lpwstr>08/15/2015 23:02:11</vt:lpwstr>
  </property>
  <property fmtid="{D5CDD505-2E9C-101B-9397-08002B2CF9AE}" pid="14" name="_dlc_DocIdItemGuid">
    <vt:lpwstr>4ff7fb8e-c1c6-4ffa-a6e2-9443f43164b5</vt:lpwstr>
  </property>
  <property fmtid="{D5CDD505-2E9C-101B-9397-08002B2CF9AE}" pid="15" name="_dlc_ItemStageId">
    <vt:lpwstr>1</vt:lpwstr>
  </property>
  <property fmtid="{D5CDD505-2E9C-101B-9397-08002B2CF9AE}" pid="16" name="j60c3ced31bb40378c6254d49035d966">
    <vt:lpwstr>2015|ee47c3e7-6a69-4f36-9adf-1007c8d399a4</vt:lpwstr>
  </property>
</Properties>
</file>